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68" r:id="rId10"/>
    <p:sldId id="269" r:id="rId11"/>
    <p:sldId id="271" r:id="rId12"/>
    <p:sldId id="272" r:id="rId13"/>
    <p:sldId id="267" r:id="rId14"/>
    <p:sldId id="273" r:id="rId15"/>
    <p:sldId id="274" r:id="rId16"/>
    <p:sldId id="275" r:id="rId17"/>
    <p:sldId id="276" r:id="rId18"/>
    <p:sldId id="280" r:id="rId19"/>
    <p:sldId id="277" r:id="rId20"/>
    <p:sldId id="278" r:id="rId21"/>
    <p:sldId id="319" r:id="rId22"/>
    <p:sldId id="320" r:id="rId23"/>
    <p:sldId id="279" r:id="rId24"/>
    <p:sldId id="281" r:id="rId25"/>
    <p:sldId id="282" r:id="rId26"/>
    <p:sldId id="283" r:id="rId27"/>
    <p:sldId id="290" r:id="rId28"/>
    <p:sldId id="284" r:id="rId29"/>
    <p:sldId id="293" r:id="rId30"/>
    <p:sldId id="294" r:id="rId31"/>
    <p:sldId id="295" r:id="rId32"/>
    <p:sldId id="297" r:id="rId33"/>
    <p:sldId id="291" r:id="rId34"/>
    <p:sldId id="285" r:id="rId35"/>
    <p:sldId id="298" r:id="rId36"/>
    <p:sldId id="300" r:id="rId37"/>
    <p:sldId id="301" r:id="rId38"/>
    <p:sldId id="302" r:id="rId39"/>
    <p:sldId id="303" r:id="rId40"/>
    <p:sldId id="324" r:id="rId41"/>
    <p:sldId id="304" r:id="rId42"/>
    <p:sldId id="305" r:id="rId43"/>
    <p:sldId id="307" r:id="rId44"/>
    <p:sldId id="306" r:id="rId45"/>
    <p:sldId id="296" r:id="rId46"/>
    <p:sldId id="286" r:id="rId47"/>
    <p:sldId id="287" r:id="rId48"/>
    <p:sldId id="288" r:id="rId49"/>
    <p:sldId id="308" r:id="rId50"/>
    <p:sldId id="310" r:id="rId51"/>
    <p:sldId id="311" r:id="rId52"/>
    <p:sldId id="312" r:id="rId53"/>
    <p:sldId id="313" r:id="rId54"/>
    <p:sldId id="317" r:id="rId55"/>
    <p:sldId id="318" r:id="rId56"/>
    <p:sldId id="321" r:id="rId57"/>
    <p:sldId id="315" r:id="rId58"/>
    <p:sldId id="316" r:id="rId59"/>
    <p:sldId id="3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developers.google.com/edu/python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973CE-2339-4A4A-89D1-E5B832A9E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9668431" y="79897"/>
            <a:ext cx="2432740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192012" y="1690688"/>
            <a:ext cx="9579216" cy="24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(3 single quotes) or “”” (3 double quotes).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	</a:t>
            </a:r>
            <a:r>
              <a:rPr lang="en-US" dirty="0">
                <a:solidFill>
                  <a:schemeClr val="accent1"/>
                </a:solidFill>
              </a:rPr>
              <a:t> OK Computer</a:t>
            </a: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 </a:t>
            </a:r>
            <a:r>
              <a:rPr lang="en-US" dirty="0">
                <a:solidFill>
                  <a:schemeClr val="accent1"/>
                </a:solidFill>
              </a:rPr>
              <a:t>OKNOTOK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55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</a:t>
            </a:r>
            <a:r>
              <a:rPr lang="en-US" sz="2000" dirty="0">
                <a:solidFill>
                  <a:srgbClr val="FFC000"/>
                </a:solidFill>
              </a:rPr>
              <a:t>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kstar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Blacksta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[::2] 	</a:t>
            </a:r>
            <a:r>
              <a:rPr lang="en-US" sz="2000" dirty="0">
                <a:solidFill>
                  <a:srgbClr val="FFC000"/>
                </a:solidFill>
              </a:rPr>
              <a:t> “</a:t>
            </a:r>
            <a:r>
              <a:rPr lang="en-US" sz="2000" dirty="0" err="1">
                <a:solidFill>
                  <a:srgbClr val="FFC000"/>
                </a:solidFill>
              </a:rPr>
              <a:t>Baktr</a:t>
            </a:r>
            <a:r>
              <a:rPr lang="en-US" sz="2000" dirty="0">
                <a:solidFill>
                  <a:srgbClr val="FFC000"/>
                </a:solidFill>
              </a:rPr>
              <a:t>” #Note the extended slice [</a:t>
            </a:r>
            <a:r>
              <a:rPr lang="en-US" sz="2000" dirty="0" err="1">
                <a:solidFill>
                  <a:srgbClr val="FFC000"/>
                </a:solidFill>
              </a:rPr>
              <a:t>start:stop:step</a:t>
            </a:r>
            <a:r>
              <a:rPr lang="en-US" sz="2000" dirty="0">
                <a:solidFill>
                  <a:srgbClr val="FFC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[::-1]</a:t>
            </a:r>
            <a:r>
              <a:rPr lang="en-US" sz="2000" dirty="0">
                <a:solidFill>
                  <a:srgbClr val="FFC000"/>
                </a:solidFill>
              </a:rPr>
              <a:t>	#reverses the string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4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</a:t>
            </a:r>
            <a:r>
              <a:rPr lang="en-US" sz="2300" dirty="0" err="1">
                <a:solidFill>
                  <a:srgbClr val="FF0000"/>
                </a:solidFill>
              </a:rPr>
              <a:t>stringA</a:t>
            </a:r>
            <a:r>
              <a:rPr lang="en-US" sz="23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“OK” + </a:t>
            </a:r>
            <a:r>
              <a:rPr lang="en-US" sz="2300" dirty="0" err="1">
                <a:solidFill>
                  <a:srgbClr val="FF0000"/>
                </a:solidFill>
              </a:rPr>
              <a:t>str.capitalize</a:t>
            </a:r>
            <a:r>
              <a:rPr lang="en-US" sz="23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 print “OK” + “</a:t>
            </a:r>
            <a:r>
              <a:rPr lang="en-US" sz="2300" dirty="0" err="1">
                <a:solidFill>
                  <a:srgbClr val="FF0000"/>
                </a:solidFill>
              </a:rPr>
              <a:t>computer”.capitalize</a:t>
            </a:r>
            <a:r>
              <a:rPr lang="en-US" sz="23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600" dirty="0">
                <a:solidFill>
                  <a:srgbClr val="FF0000"/>
                </a:solidFill>
              </a:rPr>
              <a:t>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#error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str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”, 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#works!!!</a:t>
            </a:r>
          </a:p>
          <a:p>
            <a:r>
              <a:rPr lang="en-US" sz="2300" dirty="0"/>
              <a:t>Note </a:t>
            </a:r>
            <a:r>
              <a:rPr lang="en-US" sz="2300" dirty="0" err="1"/>
              <a:t>str</a:t>
            </a:r>
            <a:r>
              <a:rPr lang="en-US" sz="2300" dirty="0"/>
              <a:t>(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)) converts 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 an </a:t>
            </a:r>
            <a:r>
              <a:rPr lang="en-US" sz="2300" dirty="0" err="1"/>
              <a:t>int</a:t>
            </a:r>
            <a:r>
              <a:rPr lang="en-US" sz="23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</a:t>
            </a:r>
            <a:br>
              <a:rPr lang="en-US" dirty="0"/>
            </a:br>
            <a:r>
              <a:rPr lang="en-US" dirty="0"/>
              <a:t>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88D97-5E45-458D-855A-FEBED13D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40" y="0"/>
            <a:ext cx="372086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4534B-4161-4D9F-AD11-B55B8EA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78" y="106532"/>
            <a:ext cx="4070603" cy="229043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612B63-4219-41E5-8734-7D9844FD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4" b="44952" l="17091" r="62182">
                        <a14:foregroundMark x1="26970" y1="13691" x2="26970" y2="13691"/>
                        <a14:foregroundMark x1="24909" y1="12843" x2="24909" y2="12843"/>
                        <a14:foregroundMark x1="22061" y1="14257" x2="22061" y2="14257"/>
                        <a14:foregroundMark x1="27939" y1="11026" x2="27939" y2="11026"/>
                        <a14:foregroundMark x1="30606" y1="11187" x2="53152" y2="11712"/>
                        <a14:foregroundMark x1="53636" y1="10784" x2="59818" y2="19669"/>
                        <a14:foregroundMark x1="30424" y1="10945" x2="19697" y2="19103"/>
                        <a14:foregroundMark x1="20667" y1="19103" x2="17091" y2="27787"/>
                        <a14:foregroundMark x1="47212" y1="10622" x2="27758" y2="6866"/>
                        <a14:foregroundMark x1="24000" y1="14055" x2="56545" y2="6664"/>
                        <a14:foregroundMark x1="55455" y1="7674" x2="62303" y2="15711"/>
                        <a14:foregroundMark x1="59273" y1="20194" x2="58242" y2="43982"/>
                        <a14:foregroundMark x1="27758" y1="39499" x2="56848" y2="4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8977" r="36827" b="53049"/>
          <a:stretch/>
        </p:blipFill>
        <p:spPr>
          <a:xfrm rot="21044182">
            <a:off x="8787228" y="432632"/>
            <a:ext cx="1066214" cy="13499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3945-F3D0-4B77-A2E5-897109B2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449" l="619" r="9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4" y="2966430"/>
            <a:ext cx="3075377" cy="1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</a:t>
            </a:r>
            <a:br>
              <a:rPr lang="en-US" dirty="0"/>
            </a:br>
            <a:r>
              <a:rPr lang="en-US" dirty="0"/>
              <a:t>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F241-267E-419B-97B1-483A4F98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1" b="853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" b="14369"/>
          <a:stretch/>
        </p:blipFill>
        <p:spPr>
          <a:xfrm>
            <a:off x="4814930" y="507167"/>
            <a:ext cx="2562140" cy="3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  <a:r>
              <a:rPr lang="en-US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44B3-D35C-4D9A-A318-EACE5BF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8E7F-DBC8-4CB3-A02A-D4EFADEA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print x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x=x+1		#if x is not updated loop will never finish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Note: Python doesn't support x++ use x=x+1 or x+=1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3DB7-0893-44C5-B4A8-D7F86BC9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7120" r="7249" b="8090"/>
          <a:stretch/>
        </p:blipFill>
        <p:spPr>
          <a:xfrm>
            <a:off x="8460419" y="115408"/>
            <a:ext cx="3599467" cy="26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/datafile.txt’)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  <a:p>
            <a:r>
              <a:rPr lang="en-US"/>
              <a:t>Note: Make </a:t>
            </a:r>
            <a:r>
              <a:rPr lang="en-US" dirty="0"/>
              <a:t>sure to convert data from </a:t>
            </a:r>
            <a:r>
              <a:rPr lang="en-US" dirty="0" err="1"/>
              <a:t>typr</a:t>
            </a:r>
            <a:r>
              <a:rPr lang="en-US" dirty="0"/>
              <a:t> “</a:t>
            </a:r>
            <a:r>
              <a:rPr lang="en-US" dirty="0" err="1"/>
              <a:t>str</a:t>
            </a:r>
            <a:r>
              <a:rPr lang="en-US" dirty="0"/>
              <a:t>” to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programs in Python</a:t>
            </a:r>
          </a:p>
          <a:p>
            <a:r>
              <a:rPr lang="en-US" dirty="0"/>
              <a:t>Basics of Python object type i.e. </a:t>
            </a:r>
            <a:r>
              <a:rPr lang="en-US" dirty="0" err="1"/>
              <a:t>str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float, Boolean</a:t>
            </a:r>
          </a:p>
          <a:p>
            <a:r>
              <a:rPr lang="en-US" dirty="0"/>
              <a:t>Three data structures Lists, Sets,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If/else and loops</a:t>
            </a:r>
          </a:p>
          <a:p>
            <a:r>
              <a:rPr lang="en-US" dirty="0"/>
              <a:t>Defining functions</a:t>
            </a:r>
          </a:p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really awesome (free) sources of python knowledge</a:t>
            </a:r>
          </a:p>
          <a:p>
            <a:pPr lvl="1"/>
            <a:r>
              <a:rPr lang="en-US" dirty="0"/>
              <a:t>Google's Python Class: </a:t>
            </a:r>
            <a:r>
              <a:rPr lang="en-US" dirty="0">
                <a:hlinkClick r:id="rId2"/>
              </a:rPr>
              <a:t>https://developers.google.com/edu/python/</a:t>
            </a:r>
            <a:endParaRPr lang="en-US" dirty="0"/>
          </a:p>
          <a:p>
            <a:pPr lvl="1"/>
            <a:r>
              <a:rPr lang="en-US" dirty="0"/>
              <a:t>The Python Tutorial: </a:t>
            </a:r>
            <a:r>
              <a:rPr lang="en-US" dirty="0">
                <a:hlinkClick r:id="rId3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You can access all the workshop material at https://github.com/urmi-21/BCB-python-workshop-2018</a:t>
            </a:r>
          </a:p>
          <a:p>
            <a:r>
              <a:rPr lang="en-US" dirty="0"/>
              <a:t>If you get stuck or need help, </a:t>
            </a:r>
            <a:r>
              <a:rPr lang="en-US" b="1" dirty="0"/>
              <a:t>Google it! </a:t>
            </a:r>
            <a:r>
              <a:rPr lang="en-US" dirty="0"/>
              <a:t>Or post your questions to stackoverflow.com only if you couldn’t find an answer</a:t>
            </a:r>
          </a:p>
          <a:p>
            <a:r>
              <a:rPr lang="en-US" dirty="0"/>
              <a:t>Always write comments in you code to make it more readable</a:t>
            </a:r>
          </a:p>
          <a:p>
            <a:r>
              <a:rPr lang="en-US" dirty="0"/>
              <a:t>Once again array indexing starts from zero 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lacksword" pitchFamily="50" charset="0"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304484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</TotalTime>
  <Words>2354</Words>
  <Application>Microsoft Office PowerPoint</Application>
  <PresentationFormat>Widescreen</PresentationFormat>
  <Paragraphs>525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For Loop</vt:lpstr>
      <vt:lpstr>While loop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What you have learned</vt:lpstr>
      <vt:lpstr>What’s next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435</cp:revision>
  <dcterms:created xsi:type="dcterms:W3CDTF">2018-03-11T20:36:06Z</dcterms:created>
  <dcterms:modified xsi:type="dcterms:W3CDTF">2018-03-23T06:28:10Z</dcterms:modified>
</cp:coreProperties>
</file>